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0" r:id="rId2"/>
    <p:sldId id="389" r:id="rId3"/>
    <p:sldId id="393" r:id="rId4"/>
    <p:sldId id="386" r:id="rId5"/>
    <p:sldId id="390" r:id="rId6"/>
    <p:sldId id="384" r:id="rId7"/>
    <p:sldId id="387" r:id="rId8"/>
    <p:sldId id="388" r:id="rId9"/>
    <p:sldId id="400" r:id="rId10"/>
    <p:sldId id="392" r:id="rId11"/>
    <p:sldId id="403" r:id="rId12"/>
    <p:sldId id="405" r:id="rId13"/>
    <p:sldId id="399" r:id="rId14"/>
    <p:sldId id="40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B0C"/>
    <a:srgbClr val="F29B3C"/>
    <a:srgbClr val="176863"/>
    <a:srgbClr val="004157"/>
    <a:srgbClr val="1F9CD8"/>
    <a:srgbClr val="EB6307"/>
    <a:srgbClr val="C7C7C7"/>
    <a:srgbClr val="B2B2B2"/>
    <a:srgbClr val="A1A1A1"/>
    <a:srgbClr val="C5B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33" autoAdjust="0"/>
    <p:restoredTop sz="85410" autoAdjust="0"/>
  </p:normalViewPr>
  <p:slideViewPr>
    <p:cSldViewPr snapToGrid="0">
      <p:cViewPr varScale="1">
        <p:scale>
          <a:sx n="88" d="100"/>
          <a:sy n="88" d="100"/>
        </p:scale>
        <p:origin x="184" y="2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578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3E5DC-BB73-4937-98CF-FC529CAAF71B}" type="datetimeFigureOut">
              <a:rPr lang="de-DE" smtClean="0"/>
              <a:pPr/>
              <a:t>24.07.19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19DA0-564B-4FEB-B6BF-699D7C93FE7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712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23939-4631-4929-943B-43B034D191CE}" type="datetimeFigureOut">
              <a:rPr lang="de-DE" smtClean="0"/>
              <a:pPr/>
              <a:t>24.07.19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16DBD-5A8B-4E72-AF40-B62645404AC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31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Gespräch</a:t>
            </a:r>
            <a:r>
              <a:rPr lang="en-GB" dirty="0"/>
              <a:t>: </a:t>
            </a:r>
            <a:r>
              <a:rPr lang="en-GB" dirty="0" err="1"/>
              <a:t>Blitzrunde</a:t>
            </a:r>
            <a:endParaRPr lang="en-GB" dirty="0"/>
          </a:p>
          <a:p>
            <a:r>
              <a:rPr lang="en-GB" dirty="0"/>
              <a:t>Role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Smart Environments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8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Poster </a:t>
            </a:r>
            <a:r>
              <a:rPr lang="en-GB" dirty="0" err="1"/>
              <a:t>zeigen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9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00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3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Poster </a:t>
            </a:r>
            <a:r>
              <a:rPr lang="en-GB" dirty="0" err="1"/>
              <a:t>zeigen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1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67" y="6047798"/>
            <a:ext cx="12188825" cy="819346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75" y="5894826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4145"/>
            <a:ext cx="864334" cy="365125"/>
          </a:xfrm>
        </p:spPr>
        <p:txBody>
          <a:bodyPr/>
          <a:lstStyle/>
          <a:p>
            <a:fld id="{55009064-21D7-415B-B5C1-76EBC4098E5E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7894" y="6415395"/>
            <a:ext cx="736833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7" y="6314638"/>
            <a:ext cx="346364" cy="48775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38" y="6292796"/>
            <a:ext cx="1160721" cy="3557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3" y="6348487"/>
            <a:ext cx="664994" cy="27507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4" y="6330104"/>
            <a:ext cx="609851" cy="36489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14" y="6317665"/>
            <a:ext cx="516752" cy="30165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19" y="6173543"/>
            <a:ext cx="561459" cy="561459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89" y="6345322"/>
            <a:ext cx="775964" cy="31523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31" y="6335604"/>
            <a:ext cx="368150" cy="32870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9" y="6356406"/>
            <a:ext cx="1828434" cy="330641"/>
          </a:xfrm>
          <a:prstGeom prst="rect">
            <a:avLst/>
          </a:prstGeom>
        </p:spPr>
      </p:pic>
      <p:pic>
        <p:nvPicPr>
          <p:cNvPr id="44034" name="Picture 2" descr="Bildergebnis für offis oldenburg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975"/>
          <a:stretch>
            <a:fillRect/>
          </a:stretch>
        </p:blipFill>
        <p:spPr bwMode="auto">
          <a:xfrm>
            <a:off x="7636192" y="6473451"/>
            <a:ext cx="525767" cy="14449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latin typeface="Calibri" panose="020F0502020204030204" pitchFamily="34" charset="0"/>
              </a:defRPr>
            </a:lvl1pPr>
            <a:lvl2pPr marL="38404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2pPr>
            <a:lvl3pPr marL="56692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9BF5-021F-4DCB-9F14-22F24C8C067B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EC86-1C83-4C85-9476-D10313A78964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9095-5EC5-4292-9326-DE87CA5113E7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0AB9-BA4D-4484-B722-D10AB1053D03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DDC7-47CD-4D92-99F3-B36962A84F7A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A77A-A920-4DC0-998E-2771F8494229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861458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E0EA32-AA55-4D9C-9709-B3A28D7EE357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8D99-DE23-4C48-8367-BC1110E4A7F2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 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7527A1-9CA2-41D9-A77F-EAC710A48966}" type="datetime1">
              <a:rPr lang="de-DE" smtClean="0"/>
              <a:pPr/>
              <a:t>24.07.19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3.tif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tiff"/><Relationship Id="rId10" Type="http://schemas.openxmlformats.org/officeDocument/2006/relationships/image" Target="../media/image21.emf"/><Relationship Id="rId4" Type="http://schemas.openxmlformats.org/officeDocument/2006/relationships/image" Target="../media/image15.tif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www.makercas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3.tif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tiff"/><Relationship Id="rId10" Type="http://schemas.openxmlformats.org/officeDocument/2006/relationships/image" Target="../media/image21.emf"/><Relationship Id="rId4" Type="http://schemas.openxmlformats.org/officeDocument/2006/relationships/image" Target="../media/image15.tif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980" y="1599702"/>
            <a:ext cx="3171579" cy="1545859"/>
          </a:xfrm>
          <a:prstGeom prst="rect">
            <a:avLst/>
          </a:prstGeom>
        </p:spPr>
      </p:pic>
      <p:pic>
        <p:nvPicPr>
          <p:cNvPr id="32769" name="Picture 1" descr="C:\Users\levis\Arbeit\SMILE\smile-svn\Austausch_KB\2017-12-11-InfoV\1-0.png"/>
          <p:cNvPicPr>
            <a:picLocks noChangeAspect="1" noChangeArrowheads="1"/>
          </p:cNvPicPr>
          <p:nvPr/>
        </p:nvPicPr>
        <p:blipFill>
          <a:blip r:embed="rId4"/>
          <a:srcRect l="21636" t="30861"/>
          <a:stretch>
            <a:fillRect/>
          </a:stretch>
        </p:blipFill>
        <p:spPr bwMode="auto">
          <a:xfrm>
            <a:off x="0" y="0"/>
            <a:ext cx="5924039" cy="7392173"/>
          </a:xfrm>
          <a:prstGeom prst="rect">
            <a:avLst/>
          </a:prstGeom>
          <a:noFill/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17EF46F-20A7-C14C-B6E2-CF3E45C52972}"/>
              </a:ext>
            </a:extLst>
          </p:cNvPr>
          <p:cNvSpPr txBox="1">
            <a:spLocks/>
          </p:cNvSpPr>
          <p:nvPr/>
        </p:nvSpPr>
        <p:spPr>
          <a:xfrm>
            <a:off x="5924039" y="874323"/>
            <a:ext cx="715107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Upgrade </a:t>
            </a:r>
            <a:r>
              <a:rPr lang="de-DE" sz="4000" dirty="0" err="1"/>
              <a:t>Your</a:t>
            </a:r>
            <a:r>
              <a:rPr lang="de-DE" sz="4000" dirty="0"/>
              <a:t> </a:t>
            </a:r>
            <a:r>
              <a:rPr lang="de-DE" sz="4000" dirty="0" err="1"/>
              <a:t>Room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al </a:t>
            </a:r>
            <a:r>
              <a:rPr lang="de-DE" sz="4000" dirty="0" err="1"/>
              <a:t>little</a:t>
            </a:r>
            <a:r>
              <a:rPr lang="de-DE" sz="4000" dirty="0"/>
              <a:t> Robot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E6556B-35A2-454C-842C-59B6E57D6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708" y="2913257"/>
            <a:ext cx="2311888" cy="19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9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4718440-F987-A849-9236-02222E3F3A4D}"/>
              </a:ext>
            </a:extLst>
          </p:cNvPr>
          <p:cNvSpPr/>
          <p:nvPr/>
        </p:nvSpPr>
        <p:spPr>
          <a:xfrm>
            <a:off x="4092513" y="4939154"/>
            <a:ext cx="3973561" cy="13344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7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AB1175-5D78-FE43-8B2C-8EADEADD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RasperryPi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GrovePi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Cozmo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0D357A9-D89B-EA41-8F50-FEB840E05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019" y="1602226"/>
            <a:ext cx="2651549" cy="22324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7372A4F-C2DC-D543-9095-DA31A5BC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1086" y="2615193"/>
            <a:ext cx="3312785" cy="18634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FEA438-B037-6E4F-BCC7-E74D8DC77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38" y="895602"/>
            <a:ext cx="2342192" cy="154584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54031-857E-C442-837F-055D3F0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4CAB25B-B6CF-3844-AD51-5670F83F8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227" y="477497"/>
            <a:ext cx="1270354" cy="6805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9EE86A-2AA7-A445-BA95-978F9FB2A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769" y="351127"/>
            <a:ext cx="1542841" cy="91167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1D2C21-7087-C740-ACFD-52768D069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137" y="1073196"/>
            <a:ext cx="1319468" cy="13194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23CC25F-0EF7-F243-B137-E18621EC09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8579" y="3045699"/>
            <a:ext cx="926592" cy="100895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A5E6D79-4E23-4D4D-BA7A-94BBA7A0B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9827" y="1593933"/>
            <a:ext cx="2079118" cy="188005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D183ED2-59A8-E440-8F68-177F0F9B70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9756" y="2128057"/>
            <a:ext cx="882881" cy="99324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CEA09B1-5A40-9841-A9E1-C5C482491F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2411" y="3147425"/>
            <a:ext cx="712150" cy="8270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F212AFF-270C-2748-BDAA-CECF4D1577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2427" y="932798"/>
            <a:ext cx="1520636" cy="152063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03A718C-BFFA-C649-9672-B8CF67C317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31132">
            <a:off x="10228708" y="858917"/>
            <a:ext cx="1562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28388-C7D7-5848-8C61-55F4676D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 Designer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27ED5-1D7C-6D4B-9429-6A1B38C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7346"/>
            <a:ext cx="10058400" cy="3831747"/>
          </a:xfrm>
        </p:spPr>
        <p:txBody>
          <a:bodyPr/>
          <a:lstStyle/>
          <a:p>
            <a:r>
              <a:rPr lang="de-DE" dirty="0">
                <a:hlinkClick r:id="rId2"/>
              </a:rPr>
              <a:t>https://www.makercase.com/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4B6E4-75CE-9C4B-9A05-EEFB26DC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A09E53-A166-404F-971A-F76B6AF6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29" y="1277259"/>
            <a:ext cx="5583905" cy="439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38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28388-C7D7-5848-8C61-55F4676D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 Designer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27ED5-1D7C-6D4B-9429-6A1B38C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7346"/>
            <a:ext cx="10058400" cy="383174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Inkscape</a:t>
            </a:r>
            <a:r>
              <a:rPr lang="de-DE" dirty="0"/>
              <a:t> weiter bearbeiten und individualisieren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4B6E4-75CE-9C4B-9A05-EEFB26DC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914BD77-A6F0-6D47-ABCD-1D96B4000196}"/>
              </a:ext>
            </a:extLst>
          </p:cNvPr>
          <p:cNvSpPr/>
          <p:nvPr/>
        </p:nvSpPr>
        <p:spPr>
          <a:xfrm>
            <a:off x="1214895" y="3626213"/>
            <a:ext cx="2306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X: 169,000</a:t>
            </a:r>
          </a:p>
          <a:p>
            <a:r>
              <a:rPr lang="en-GB" sz="1400" dirty="0"/>
              <a:t>Y: 144,382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36EEFC-9386-2B49-9D95-0F1F106257A2}"/>
              </a:ext>
            </a:extLst>
          </p:cNvPr>
          <p:cNvGrpSpPr/>
          <p:nvPr/>
        </p:nvGrpSpPr>
        <p:grpSpPr>
          <a:xfrm>
            <a:off x="3524382" y="2920285"/>
            <a:ext cx="5490633" cy="2065868"/>
            <a:chOff x="2370667" y="2951240"/>
            <a:chExt cx="7061198" cy="30262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B8C224-CB6A-DF47-A509-F8135BBE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0667" y="2951240"/>
              <a:ext cx="7061198" cy="3026228"/>
            </a:xfrm>
            <a:prstGeom prst="rect">
              <a:avLst/>
            </a:prstGeom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25C2EA77-5DF6-5A4B-AEEF-31444429AA13}"/>
                </a:ext>
              </a:extLst>
            </p:cNvPr>
            <p:cNvCxnSpPr>
              <a:cxnSpLocks/>
            </p:cNvCxnSpPr>
            <p:nvPr/>
          </p:nvCxnSpPr>
          <p:spPr>
            <a:xfrm>
              <a:off x="5706534" y="4464354"/>
              <a:ext cx="3860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8E0B4A4-2A3F-3D49-917C-B4798F8DC5FB}"/>
                </a:ext>
              </a:extLst>
            </p:cNvPr>
            <p:cNvSpPr/>
            <p:nvPr/>
          </p:nvSpPr>
          <p:spPr>
            <a:xfrm>
              <a:off x="4578124" y="3480619"/>
              <a:ext cx="20441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err="1"/>
                <a:t>Abstand</a:t>
              </a:r>
              <a:r>
                <a:rPr lang="en-GB" dirty="0"/>
                <a:t>: 21,54 </a:t>
              </a:r>
              <a:r>
                <a:rPr lang="en-GB" dirty="0" err="1"/>
                <a:t>px</a:t>
              </a:r>
              <a:endParaRPr lang="en-GB" dirty="0"/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C8F21D46-15D6-DC42-829B-D8D780DA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250" y="987220"/>
            <a:ext cx="1392416" cy="150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8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705CB-25EE-5840-87B0-75D73F34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955823-2D99-7C4D-A1BE-5EB93BDE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01638" indent="-401638">
              <a:buFont typeface="Wingdings" pitchFamily="2" charset="2"/>
              <a:buChar char="v"/>
            </a:pPr>
            <a:r>
              <a:rPr lang="de-DE" dirty="0"/>
              <a:t>Zeige uns dein Projekt als Video</a:t>
            </a:r>
          </a:p>
          <a:p>
            <a:pPr marL="488950" lvl="1" indent="-301625">
              <a:buFont typeface="Wingdings" pitchFamily="2" charset="2"/>
              <a:buChar char="v"/>
            </a:pPr>
            <a:r>
              <a:rPr lang="de-DE" dirty="0"/>
              <a:t>Wie war dein Prozess?</a:t>
            </a:r>
          </a:p>
          <a:p>
            <a:pPr marL="488950" lvl="1" indent="-301625">
              <a:buFont typeface="Wingdings" pitchFamily="2" charset="2"/>
              <a:buChar char="v"/>
            </a:pPr>
            <a:r>
              <a:rPr lang="de-DE" dirty="0"/>
              <a:t>Was waren Zwischenergebnisse?</a:t>
            </a:r>
          </a:p>
          <a:p>
            <a:pPr marL="488950" lvl="1" indent="-301625">
              <a:buFont typeface="Wingdings" pitchFamily="2" charset="2"/>
              <a:buChar char="v"/>
            </a:pPr>
            <a:r>
              <a:rPr lang="de-DE" dirty="0"/>
              <a:t>Was ist das Endergebnis?</a:t>
            </a:r>
          </a:p>
          <a:p>
            <a:pPr>
              <a:buFont typeface="Wingdings" pitchFamily="2" charset="2"/>
              <a:buChar char="v"/>
            </a:pPr>
            <a:endParaRPr lang="de-DE" dirty="0"/>
          </a:p>
          <a:p>
            <a:pPr marL="403225" indent="-403225">
              <a:buFont typeface="Wingdings" pitchFamily="2" charset="2"/>
              <a:buChar char="v"/>
            </a:pPr>
            <a:r>
              <a:rPr lang="de-DE" dirty="0"/>
              <a:t>Fotos </a:t>
            </a:r>
            <a:r>
              <a:rPr lang="de-DE" dirty="0">
                <a:sym typeface="Wingdings" pitchFamily="2" charset="2"/>
              </a:rPr>
              <a:t> Neues Video</a:t>
            </a:r>
            <a:endParaRPr lang="de-DE" dirty="0"/>
          </a:p>
          <a:p>
            <a:pPr>
              <a:buFont typeface="Wingdings" pitchFamily="2" charset="2"/>
              <a:buChar char="v"/>
            </a:pPr>
            <a:endParaRPr lang="de-DE" dirty="0"/>
          </a:p>
          <a:p>
            <a:pPr>
              <a:buFont typeface="Wingdings" pitchFamily="2" charset="2"/>
              <a:buChar char="v"/>
            </a:pPr>
            <a:endParaRPr lang="de-DE" dirty="0"/>
          </a:p>
          <a:p>
            <a:pPr marL="363538" indent="-363538">
              <a:buFont typeface="Wingdings" pitchFamily="2" charset="2"/>
              <a:buChar char="v"/>
            </a:pPr>
            <a:r>
              <a:rPr lang="de-DE" dirty="0"/>
              <a:t>Das Video kannst du als Ergebnis mit nach Hause nehmen 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5E6681-5D09-B345-93DF-8B5538BE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B4296C-1182-0341-A8D1-8E21EC8A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957" y="4525617"/>
            <a:ext cx="1541273" cy="15143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0AF500-0E1A-1842-B52D-B742FAA9F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628" y="446987"/>
            <a:ext cx="4676657" cy="365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35B6D-BA9A-074B-A3AB-2EB45F4B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29736"/>
            <a:ext cx="10058400" cy="1450757"/>
          </a:xfrm>
        </p:spPr>
        <p:txBody>
          <a:bodyPr/>
          <a:lstStyle/>
          <a:p>
            <a:r>
              <a:rPr lang="en-GB" dirty="0" err="1"/>
              <a:t>Fragebogen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86C2E9-796F-4D49-BC7E-A7D5359F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CCC820-1598-164E-A288-A4542373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589" y="1255530"/>
            <a:ext cx="4468091" cy="44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8F8F-9E7D-B442-9C79-60FF9AF7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intelligente Umgebungen?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87203-6FC6-1C40-948C-B90A340C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Anwendungen, die Menschen im Alltag unterstützen, indem sie </a:t>
            </a:r>
            <a:r>
              <a:rPr lang="de-DE" sz="3200" b="1" dirty="0">
                <a:solidFill>
                  <a:srgbClr val="EA5B0C"/>
                </a:solidFill>
              </a:rPr>
              <a:t>selbstständig und vorausschauend handeln</a:t>
            </a:r>
            <a:r>
              <a:rPr lang="de-DE" sz="3200" dirty="0"/>
              <a:t>. </a:t>
            </a:r>
          </a:p>
          <a:p>
            <a:r>
              <a:rPr lang="de-DE" sz="3200" dirty="0"/>
              <a:t>In der Regel wird dies mit miteinander </a:t>
            </a:r>
            <a:r>
              <a:rPr lang="de-DE" sz="3200" b="1" dirty="0">
                <a:solidFill>
                  <a:srgbClr val="EA5B0C"/>
                </a:solidFill>
              </a:rPr>
              <a:t>vernetzten Geräten </a:t>
            </a:r>
            <a:r>
              <a:rPr lang="de-DE" sz="3200" dirty="0"/>
              <a:t>realisiert, die sowohl mit </a:t>
            </a:r>
            <a:r>
              <a:rPr lang="de-DE" sz="3200" b="1" dirty="0">
                <a:solidFill>
                  <a:srgbClr val="EA5B0C"/>
                </a:solidFill>
              </a:rPr>
              <a:t>Sensoren zur Erfassung von Situationen </a:t>
            </a:r>
            <a:r>
              <a:rPr lang="de-DE" sz="3200" dirty="0"/>
              <a:t>und Abläufen ausgestattet sind, als auch mit </a:t>
            </a:r>
            <a:r>
              <a:rPr lang="de-DE" sz="3200" b="1" dirty="0">
                <a:solidFill>
                  <a:srgbClr val="EA5B0C"/>
                </a:solidFill>
              </a:rPr>
              <a:t>Aktoren, die aktiv in die Umgebung eingreifen </a:t>
            </a:r>
            <a:r>
              <a:rPr lang="de-DE" sz="3200" dirty="0"/>
              <a:t>können.</a:t>
            </a:r>
            <a:endParaRPr lang="en-GB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E622A3-5FA2-2049-A3C0-4213C243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4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72A6E-9EA9-E44D-88EA-D011F130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machen wir?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DC76544-8CAA-BE48-8B0A-8B038F17D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4437"/>
            <a:ext cx="10058400" cy="3208713"/>
          </a:xfrm>
        </p:spPr>
        <p:txBody>
          <a:bodyPr>
            <a:normAutofit lnSpcReduction="10000"/>
          </a:bodyPr>
          <a:lstStyle/>
          <a:p>
            <a:pPr marL="473075" indent="-457200">
              <a:buFont typeface="Wingdings" pitchFamily="2" charset="2"/>
              <a:buChar char="v"/>
            </a:pPr>
            <a:r>
              <a:rPr lang="de-DE" sz="2800" dirty="0"/>
              <a:t>Wie wollt ihr eurer Zimmer intelligent gestalten und erweitern?</a:t>
            </a:r>
          </a:p>
          <a:p>
            <a:pPr marL="411163" indent="-395288">
              <a:buFont typeface="Wingdings" pitchFamily="2" charset="2"/>
              <a:buChar char="v"/>
            </a:pPr>
            <a:r>
              <a:rPr lang="de-DE" sz="2800" dirty="0"/>
              <a:t>Was könnte ein intelligentes System alles für euch erledigen? 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Vielleicht braucht ihr eine Alarmanlage, um das Zimmer vor Eindringlingen zu schützen?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Oder möchtet ihr vielleicht je nach Tageszeit ein anderes stimmungsvolles Licht? 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Wie kann der Roboter dabei helfen?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B6B157-51A9-4644-AA75-D08D261A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4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AB1175-5D78-FE43-8B2C-8EADEADD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RasperryPi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GrovePi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Cozmo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0D357A9-D89B-EA41-8F50-FEB840E05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019" y="1602226"/>
            <a:ext cx="2651549" cy="22324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7372A4F-C2DC-D543-9095-DA31A5BC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1086" y="2615193"/>
            <a:ext cx="3312785" cy="18634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FEA438-B037-6E4F-BCC7-E74D8DC77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38" y="895602"/>
            <a:ext cx="2342192" cy="154584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54031-857E-C442-837F-055D3F0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4CAB25B-B6CF-3844-AD51-5670F83F8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227" y="477497"/>
            <a:ext cx="1270354" cy="6805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9EE86A-2AA7-A445-BA95-978F9FB2A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769" y="351127"/>
            <a:ext cx="1542841" cy="91167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1D2C21-7087-C740-ACFD-52768D069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137" y="1073196"/>
            <a:ext cx="1319468" cy="13194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23CC25F-0EF7-F243-B137-E18621EC09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8579" y="3045699"/>
            <a:ext cx="926592" cy="100895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A5E6D79-4E23-4D4D-BA7A-94BBA7A0B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9827" y="1593933"/>
            <a:ext cx="2079118" cy="188005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D183ED2-59A8-E440-8F68-177F0F9B70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9756" y="2128057"/>
            <a:ext cx="882881" cy="99324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CEA09B1-5A40-9841-A9E1-C5C482491F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2411" y="3147425"/>
            <a:ext cx="712150" cy="8270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F212AFF-270C-2748-BDAA-CECF4D1577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2427" y="932798"/>
            <a:ext cx="1520636" cy="152063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03A718C-BFFA-C649-9672-B8CF67C317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31132">
            <a:off x="10228708" y="858917"/>
            <a:ext cx="1562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3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10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7448EE4-1387-D84F-9253-DC6A9B43EA8E}"/>
              </a:ext>
            </a:extLst>
          </p:cNvPr>
          <p:cNvSpPr/>
          <p:nvPr/>
        </p:nvSpPr>
        <p:spPr>
          <a:xfrm rot="943214">
            <a:off x="4163570" y="1707053"/>
            <a:ext cx="7117921" cy="23128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58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4CD46-EA1C-7A4F-BD00-5C6C6778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6" y="286604"/>
            <a:ext cx="10396024" cy="911602"/>
          </a:xfrm>
        </p:spPr>
        <p:txBody>
          <a:bodyPr/>
          <a:lstStyle/>
          <a:p>
            <a:r>
              <a:rPr lang="en-GB" b="1" dirty="0" err="1"/>
              <a:t>Nutzungskontext</a:t>
            </a:r>
            <a:endParaRPr lang="en-GB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F73465-6036-CC46-AFE8-07F7490C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76A3573-2A02-B843-BAA8-D270E33F591E}"/>
              </a:ext>
            </a:extLst>
          </p:cNvPr>
          <p:cNvSpPr/>
          <p:nvPr/>
        </p:nvSpPr>
        <p:spPr>
          <a:xfrm>
            <a:off x="759656" y="2276620"/>
            <a:ext cx="3066757" cy="3601329"/>
          </a:xfrm>
          <a:prstGeom prst="roundRect">
            <a:avLst/>
          </a:prstGeom>
          <a:noFill/>
          <a:ln>
            <a:solidFill>
              <a:srgbClr val="F29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2F46E9B-FD46-8D4C-9D0B-7B789CD3E1E5}"/>
              </a:ext>
            </a:extLst>
          </p:cNvPr>
          <p:cNvSpPr/>
          <p:nvPr/>
        </p:nvSpPr>
        <p:spPr>
          <a:xfrm>
            <a:off x="4403454" y="2276620"/>
            <a:ext cx="3066757" cy="36013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3C2066F-C0C5-7440-82BA-1DD252701A87}"/>
              </a:ext>
            </a:extLst>
          </p:cNvPr>
          <p:cNvSpPr/>
          <p:nvPr/>
        </p:nvSpPr>
        <p:spPr>
          <a:xfrm>
            <a:off x="8145726" y="2260206"/>
            <a:ext cx="3066757" cy="360132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306E1E-F63F-A742-B15D-A986A96A0703}"/>
              </a:ext>
            </a:extLst>
          </p:cNvPr>
          <p:cNvSpPr txBox="1"/>
          <p:nvPr/>
        </p:nvSpPr>
        <p:spPr>
          <a:xfrm>
            <a:off x="824153" y="1359020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Walkway Expand UltraBold" pitchFamily="2" charset="0"/>
              </a:rPr>
              <a:t>Wer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ist</a:t>
            </a:r>
            <a:r>
              <a:rPr lang="en-GB" sz="2000" dirty="0">
                <a:latin typeface="Walkway Expand UltraBold" pitchFamily="2" charset="0"/>
              </a:rPr>
              <a:t> der </a:t>
            </a:r>
            <a:r>
              <a:rPr lang="en-GB" sz="2000" dirty="0" err="1">
                <a:latin typeface="Walkway Expand UltraBold" pitchFamily="2" charset="0"/>
              </a:rPr>
              <a:t>Nutzer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1D3B482-6A88-044F-81AF-5DE9757336AA}"/>
              </a:ext>
            </a:extLst>
          </p:cNvPr>
          <p:cNvSpPr/>
          <p:nvPr/>
        </p:nvSpPr>
        <p:spPr>
          <a:xfrm>
            <a:off x="968670" y="3322206"/>
            <a:ext cx="255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Geschlecht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Hobbies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Du? Freunde? Familienmitglieder?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E28AAA6-92C7-194D-93E0-01CEF8DF4A54}"/>
              </a:ext>
            </a:extLst>
          </p:cNvPr>
          <p:cNvSpPr txBox="1"/>
          <p:nvPr/>
        </p:nvSpPr>
        <p:spPr>
          <a:xfrm>
            <a:off x="4247864" y="1397320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Walkway Expand UltraBold" pitchFamily="2" charset="0"/>
              </a:rPr>
              <a:t>Wo </a:t>
            </a:r>
            <a:r>
              <a:rPr lang="en-GB" sz="2000" dirty="0" err="1">
                <a:latin typeface="Walkway Expand UltraBold" pitchFamily="2" charset="0"/>
              </a:rPr>
              <a:t>wird</a:t>
            </a:r>
            <a:r>
              <a:rPr lang="en-GB" sz="2000" dirty="0">
                <a:latin typeface="Walkway Expand UltraBold" pitchFamily="2" charset="0"/>
              </a:rPr>
              <a:t> das System </a:t>
            </a:r>
          </a:p>
          <a:p>
            <a:pPr algn="ctr"/>
            <a:r>
              <a:rPr lang="en-GB" sz="2000" dirty="0" err="1">
                <a:latin typeface="Walkway Expand UltraBold" pitchFamily="2" charset="0"/>
              </a:rPr>
              <a:t>benutzt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60F991A-3B15-2441-BF62-159D85D7BC61}"/>
              </a:ext>
            </a:extLst>
          </p:cNvPr>
          <p:cNvSpPr/>
          <p:nvPr/>
        </p:nvSpPr>
        <p:spPr>
          <a:xfrm>
            <a:off x="4593331" y="3330421"/>
            <a:ext cx="26322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sind die Eigenschaften der Umgebung?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Laut? Leise?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Hell? Dunkel?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4D7698-C1AC-134A-BBDB-FEE9C1E8A67A}"/>
              </a:ext>
            </a:extLst>
          </p:cNvPr>
          <p:cNvSpPr txBox="1"/>
          <p:nvPr/>
        </p:nvSpPr>
        <p:spPr>
          <a:xfrm>
            <a:off x="8059502" y="1397320"/>
            <a:ext cx="3432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Walkway Expand UltraBold" pitchFamily="2" charset="0"/>
              </a:rPr>
              <a:t>Was </a:t>
            </a:r>
            <a:r>
              <a:rPr lang="en-GB" sz="2000" dirty="0" err="1">
                <a:latin typeface="Walkway Expand UltraBold" pitchFamily="2" charset="0"/>
              </a:rPr>
              <a:t>soll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es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machen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2E36A5-FBD9-E441-9A6A-DD451377B492}"/>
              </a:ext>
            </a:extLst>
          </p:cNvPr>
          <p:cNvSpPr/>
          <p:nvPr/>
        </p:nvSpPr>
        <p:spPr>
          <a:xfrm>
            <a:off x="8257016" y="3287468"/>
            <a:ext cx="284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soll es für den Nutzer machen?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auf seine Umgebung reagieren?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2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057FF-77F8-834A-8251-CA4CA67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C233E5-E03B-814D-B4AE-3CDE2CE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97AA29-0869-CB44-8797-FACB83B1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86603"/>
            <a:ext cx="5760720" cy="57607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187937-74FF-594E-9EA2-BBB25B571606}"/>
              </a:ext>
            </a:extLst>
          </p:cNvPr>
          <p:cNvSpPr txBox="1"/>
          <p:nvPr/>
        </p:nvSpPr>
        <p:spPr>
          <a:xfrm>
            <a:off x="7477298" y="974095"/>
            <a:ext cx="3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Mein </a:t>
            </a:r>
            <a:r>
              <a:rPr lang="en-GB" sz="2000" b="1" dirty="0" err="1"/>
              <a:t>smartes</a:t>
            </a:r>
            <a:r>
              <a:rPr lang="en-GB" sz="2000" b="1" dirty="0"/>
              <a:t> Zimmer </a:t>
            </a:r>
            <a:r>
              <a:rPr lang="en-GB" sz="2000" b="1" dirty="0" err="1"/>
              <a:t>mit</a:t>
            </a:r>
            <a:r>
              <a:rPr lang="en-GB" sz="2000" b="1" dirty="0"/>
              <a:t> </a:t>
            </a:r>
            <a:r>
              <a:rPr lang="en-GB" sz="2000" b="1" dirty="0" err="1"/>
              <a:t>Cozmo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83940278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Benutzerdefiniert 2">
      <a:majorFont>
        <a:latin typeface="Walkway Expand UltraBold"/>
        <a:ea typeface=""/>
        <a:cs typeface=""/>
      </a:majorFont>
      <a:minorFont>
        <a:latin typeface="Arial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</Words>
  <Application>Microsoft Macintosh PowerPoint</Application>
  <PresentationFormat>Breitbild</PresentationFormat>
  <Paragraphs>88</Paragraphs>
  <Slides>14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ＭＳ Ｐゴシック</vt:lpstr>
      <vt:lpstr>ＭＳ Ｐゴシック</vt:lpstr>
      <vt:lpstr>Arial</vt:lpstr>
      <vt:lpstr>Calibri</vt:lpstr>
      <vt:lpstr>Symbol</vt:lpstr>
      <vt:lpstr>Times New Roman</vt:lpstr>
      <vt:lpstr>Verdana</vt:lpstr>
      <vt:lpstr>Walkway Expand UltraBold</vt:lpstr>
      <vt:lpstr>Wingdings</vt:lpstr>
      <vt:lpstr>Rückblick</vt:lpstr>
      <vt:lpstr>PowerPoint-Präsentation</vt:lpstr>
      <vt:lpstr>Fragebogen</vt:lpstr>
      <vt:lpstr>Was sind intelligente Umgebungen?</vt:lpstr>
      <vt:lpstr>Was machen wir?</vt:lpstr>
      <vt:lpstr>RasperryPi/ GrovePi/ Cozmo</vt:lpstr>
      <vt:lpstr>Nutzerzentrierter Designprozess</vt:lpstr>
      <vt:lpstr>Nutzerzentrierter Designprozess</vt:lpstr>
      <vt:lpstr>Nutzungskontext</vt:lpstr>
      <vt:lpstr>Präsentation</vt:lpstr>
      <vt:lpstr>Nutzerzentrierter Designprozess</vt:lpstr>
      <vt:lpstr>RasperryPi/ GrovePi/ Cozmo</vt:lpstr>
      <vt:lpstr>Box Designer</vt:lpstr>
      <vt:lpstr>Box Designer</vt:lpstr>
      <vt:lpstr>Abschlussvideo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</dc:title>
  <dc:creator>Filiz</dc:creator>
  <cp:lastModifiedBy>Erika Root</cp:lastModifiedBy>
  <cp:revision>202</cp:revision>
  <dcterms:created xsi:type="dcterms:W3CDTF">2017-05-04T08:31:21Z</dcterms:created>
  <dcterms:modified xsi:type="dcterms:W3CDTF">2019-07-24T08:37:23Z</dcterms:modified>
</cp:coreProperties>
</file>